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66" d="100"/>
          <a:sy n="66" d="100"/>
        </p:scale>
        <p:origin x="1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37CB-B602-3C4A-AF70-BC1E97375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581FE-CCEF-5949-8BE6-CAA0F9AF6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C3601-E5A6-7B45-917A-8F07B733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DF3D5-AFEB-5940-9898-9110B662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AB561-80C8-BB44-BF0C-1CEB9392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6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17DE-A85E-1547-8AB3-C2703267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00BAE-60BD-D34F-B490-1F37C5E5E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06782-A34C-654A-8BB6-8A19325E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6AA31-CB83-604E-B7BD-E1422DE9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E974F-F459-C54B-B310-848B809F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021A4-B09E-DB4F-AEC7-19DAE4BB2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8CF2FB-F301-A543-BFE4-143ECD83E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0BBA-E5A7-2B42-9DBB-2BC6201E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02A95-1FBB-FB40-9E9E-AE0B86DC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6470D-F8F8-DA42-942A-DC69C9E8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FF7F-DDCC-2649-9AC0-54B57519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FFBD3-7D8D-104E-8AD1-096AF6235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820DF-DA88-AA43-9965-5F07CD2E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89F71-D4A0-624B-8DDF-8992FC52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159-4D2C-E84B-A6FD-9F1C56DD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E6B0-E18F-D440-BFAC-A43A1625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7C5CA-6A77-E04D-9F17-6B5BC738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72F58-7069-2A41-BD09-3CF8C52A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654EF-2CEF-6844-B304-53E332D7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772BE-F755-5B4A-8A60-48B4A242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5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D389-0FE5-224A-A825-5B76710B3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2CCD0-801C-F44A-B697-BF26D6A57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DCBE2-2D4D-D344-82FC-06A94088F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40964-6E8D-EF4C-91CA-8448A299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B73BB-390C-F640-8EC6-8CFEBA9E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B54D0-B3E6-7E42-A734-B5C1AA0F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6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74EB-1505-254C-8B39-1E7F934D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31101-33ED-1740-8D89-6175BC004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10B36-CD26-CC42-B225-0F480DB45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372D1-E2E1-DD44-A087-2DAFBCBE5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5EAA7-1878-094C-9341-AEA802E48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61911-4137-7440-8A39-09B0D863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A6C85-A688-7C4E-A41D-AAB4CD00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EA7CD8-ECAF-2B40-84CF-FAAE728D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6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9A7C-34DA-8648-8D8B-7058C2ED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52247-6EF5-CF46-BC4D-F981F5AD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AD89E-FBD2-F04B-BF6B-5D4E54D3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C5A46-4984-5F46-8E8D-EA9A834A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9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9D936-64C1-CE42-976E-146293555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ADB68-7AC9-2646-88DB-73838BFF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7F9E-D3DB-3948-BA12-2C1C6EA9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6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BC73-E74C-AB42-BE15-1E9981846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F1DD8-D859-7D45-A8E1-FACA1513F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4193B-E129-7D43-829A-6701E0DC5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FF34B-EB62-DD43-8352-6B4B8F89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ADC3D-6E0C-5A41-8E45-1BBC0AF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9E942-3E46-BB47-805C-781A5D28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55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46E8-302C-3E4A-9D79-4914B4A2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0399A-615C-2B4E-A9ED-003EE9FFE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0F1E5-38B8-2248-AAE9-D07052F04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B2BE2-414C-984E-8277-767D323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D3703-CEFB-B94C-8501-0836A54F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5FB2B-569D-104A-9E93-7080C826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B6B3B-D780-3B40-86B6-7639E36D1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4E483-14CA-444B-91D4-D04D1B8C9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BA81B-1449-934E-845D-6E28261E2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0C51-A280-8945-B5A1-5EE7A09ADA5F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45083-BAF1-594D-831D-70AE5C2E8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2F85A-3421-B04F-9AFE-8C85D8241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BD082-9680-2040-9C3F-079ED7B59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5D6F93-C691-5E4D-9289-390977106D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3092" y="214839"/>
            <a:ext cx="2916205" cy="2916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3DC7D2-45C7-BC4E-A8D4-6ED6FCD5E5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64381" y="214838"/>
            <a:ext cx="2916205" cy="291620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31B38EC-62F8-464C-9DF9-A07FF563A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125" y="214839"/>
            <a:ext cx="2916205" cy="2916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C8D4C-959B-42C5-A5DA-E8EF1106FE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65940" y="214839"/>
            <a:ext cx="2927218" cy="2927218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E4CF1D3-6566-4E97-845B-6430715C9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55" y="3429000"/>
            <a:ext cx="3040506" cy="304050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4FD1A67-FF0B-4A12-BBE8-5416775124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0042" y="3429000"/>
            <a:ext cx="3040506" cy="3040506"/>
          </a:xfrm>
          <a:prstGeom prst="rect">
            <a:avLst/>
          </a:prstGeom>
        </p:spPr>
      </p:pic>
      <p:pic>
        <p:nvPicPr>
          <p:cNvPr id="10" name="Picture 9" descr="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E296EF54-A92C-4A9F-80EC-E2C698BA7F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1227" y="3429000"/>
            <a:ext cx="3027556" cy="30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8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 Carrillo</dc:creator>
  <cp:lastModifiedBy>Whiskin, Elaine</cp:lastModifiedBy>
  <cp:revision>16</cp:revision>
  <dcterms:created xsi:type="dcterms:W3CDTF">2020-10-20T04:11:22Z</dcterms:created>
  <dcterms:modified xsi:type="dcterms:W3CDTF">2021-12-15T21:34:49Z</dcterms:modified>
</cp:coreProperties>
</file>