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4"/>
  </p:normalViewPr>
  <p:slideViewPr>
    <p:cSldViewPr snapToGrid="0" snapToObjects="1">
      <p:cViewPr varScale="1">
        <p:scale>
          <a:sx n="66" d="100"/>
          <a:sy n="66" d="100"/>
        </p:scale>
        <p:origin x="18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937CB-B602-3C4A-AF70-BC1E973759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D581FE-CCEF-5949-8BE6-CAA0F9AF6F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C3601-E5A6-7B45-917A-8F07B7334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0C51-A280-8945-B5A1-5EE7A09ADA5F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DF3D5-AFEB-5940-9898-9110B662E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FAB561-80C8-BB44-BF0C-1CEB9392B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BD082-9680-2040-9C3F-079ED7B59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461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3FF7F-DDCC-2649-9AC0-54B575196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FFBD3-7D8D-104E-8AD1-096AF6235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A820DF-DA88-AA43-9965-5F07CD2E9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0C51-A280-8945-B5A1-5EE7A09ADA5F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89F71-D4A0-624B-8DDF-8992FC525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4C6159-4D2C-E84B-A6FD-9F1C56DD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BD082-9680-2040-9C3F-079ED7B59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14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EE6B0-E18F-D440-BFAC-A43A1625B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7C5CA-6A77-E04D-9F17-6B5BC7386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72F58-7069-2A41-BD09-3CF8C52AF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0C51-A280-8945-B5A1-5EE7A09ADA5F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654EF-2CEF-6844-B304-53E332D7F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772BE-F755-5B4A-8A60-48B4A2423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BD082-9680-2040-9C3F-079ED7B59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155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6D389-0FE5-224A-A825-5B76710B3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2CCD0-801C-F44A-B697-BF26D6A57C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0DCBE2-2D4D-D344-82FC-06A94088FD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640964-6E8D-EF4C-91CA-8448A2991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0C51-A280-8945-B5A1-5EE7A09ADA5F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5B73BB-390C-F640-8EC6-8CFEBA9E4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1B54D0-B3E6-7E42-A734-B5C1AA0F0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BD082-9680-2040-9C3F-079ED7B59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769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74EB-1505-254C-8B39-1E7F934D5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C31101-33ED-1740-8D89-6175BC0043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C10B36-CD26-CC42-B225-0F480DB45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2372D1-E2E1-DD44-A087-2DAFBCBE5F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F5EAA7-1878-094C-9341-AEA802E480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961911-4137-7440-8A39-09B0D8639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0C51-A280-8945-B5A1-5EE7A09ADA5F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FA6C85-A688-7C4E-A41D-AAB4CD001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EA7CD8-ECAF-2B40-84CF-FAAE728D2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BD082-9680-2040-9C3F-079ED7B59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960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39A7C-34DA-8648-8D8B-7058C2ED7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752247-6EF5-CF46-BC4D-F981F5AD2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0C51-A280-8945-B5A1-5EE7A09ADA5F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EAD89E-FBD2-F04B-BF6B-5D4E54D31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C5A46-4984-5F46-8E8D-EA9A834AA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BD082-9680-2040-9C3F-079ED7B59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595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79D936-64C1-CE42-976E-146293555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0C51-A280-8945-B5A1-5EE7A09ADA5F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FADB68-7AC9-2646-88DB-73838BFF1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FA7F9E-D3DB-3948-BA12-2C1C6EA9B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BD082-9680-2040-9C3F-079ED7B59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561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4BC73-E74C-AB42-BE15-1E998184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F1DD8-D859-7D45-A8E1-FACA1513F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84193B-E129-7D43-829A-6701E0DC5F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DFF34B-EB62-DD43-8352-6B4B8F891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0C51-A280-8945-B5A1-5EE7A09ADA5F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4ADC3D-6E0C-5A41-8E45-1BBC0AFC0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29E942-3E46-BB47-805C-781A5D280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BD082-9680-2040-9C3F-079ED7B59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655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146E8-302C-3E4A-9D79-4914B4A2E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70399A-615C-2B4E-A9ED-003EE9FFE1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0F1E5-38B8-2248-AAE9-D07052F04B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EB2BE2-414C-984E-8277-767D323FA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0C51-A280-8945-B5A1-5EE7A09ADA5F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CD3703-CEFB-B94C-8501-0836A54FE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D5FB2B-569D-104A-9E93-7080C8266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BD082-9680-2040-9C3F-079ED7B59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271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A17DE-A85E-1547-8AB3-C27032673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400BAE-60BD-D34F-B490-1F37C5E5EE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606782-A34C-654A-8BB6-8A19325ED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0C51-A280-8945-B5A1-5EE7A09ADA5F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26AA31-CB83-604E-B7BD-E1422DE96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8E974F-F459-C54B-B310-848B809FA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BD082-9680-2040-9C3F-079ED7B59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798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1021A4-B09E-DB4F-AEC7-19DAE4BB2A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8CF2FB-F301-A543-BFE4-143ECD83E4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580BBA-E5A7-2B42-9DBB-2BC6201E5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0C51-A280-8945-B5A1-5EE7A09ADA5F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02A95-1FBB-FB40-9E9E-AE0B86DCD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36470D-F8F8-DA42-942A-DC69C9E8B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BD082-9680-2040-9C3F-079ED7B59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615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4B6B3B-D780-3B40-86B6-7639E36D1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44E483-14CA-444B-91D4-D04D1B8C95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BA81B-1449-934E-845D-6E28261E2B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00C51-A280-8945-B5A1-5EE7A09ADA5F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45083-BAF1-594D-831D-70AE5C2E89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2F85A-3421-B04F-9AFE-8C85D82411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BD082-9680-2040-9C3F-079ED7B59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105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5D6F93-C691-5E4D-9289-390977106D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3092" y="214839"/>
            <a:ext cx="2916205" cy="29162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3DC7D2-45C7-BC4E-A8D4-6ED6FCD5E5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064381" y="214838"/>
            <a:ext cx="2916205" cy="2916205"/>
          </a:xfrm>
          <a:prstGeom prst="rect">
            <a:avLst/>
          </a:prstGeom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931B38EC-62F8-464C-9DF9-A07FF563A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3125" y="214839"/>
            <a:ext cx="2916205" cy="29162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7C8D4C-959B-42C5-A5DA-E8EF1106FE9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965940" y="214839"/>
            <a:ext cx="2927218" cy="2927218"/>
          </a:xfrm>
          <a:prstGeom prst="rect">
            <a:avLst/>
          </a:prstGeom>
        </p:spPr>
      </p:pic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8E4CF1D3-6566-4E97-845B-6430715C99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155" y="3429000"/>
            <a:ext cx="3040506" cy="3040506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14FD1A67-FF0B-4A12-BBE8-5416775124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0042" y="3429000"/>
            <a:ext cx="3040506" cy="3040506"/>
          </a:xfrm>
          <a:prstGeom prst="rect">
            <a:avLst/>
          </a:prstGeom>
        </p:spPr>
      </p:pic>
      <p:pic>
        <p:nvPicPr>
          <p:cNvPr id="10" name="Picture 9" descr="Text, application&#10;&#10;Description automatically generated with medium confidence">
            <a:extLst>
              <a:ext uri="{FF2B5EF4-FFF2-40B4-BE49-F238E27FC236}">
                <a16:creationId xmlns:a16="http://schemas.microsoft.com/office/drawing/2014/main" id="{E296EF54-A92C-4A9F-80EC-E2C698BA7F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61227" y="3429000"/>
            <a:ext cx="3027556" cy="302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681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Chantal Carrillo</dc:creator>
  <cp:lastModifiedBy>Whiskin, Elaine</cp:lastModifiedBy>
  <cp:revision>16</cp:revision>
  <dcterms:created xsi:type="dcterms:W3CDTF">2020-10-20T04:11:22Z</dcterms:created>
  <dcterms:modified xsi:type="dcterms:W3CDTF">2021-12-15T21:34:49Z</dcterms:modified>
</cp:coreProperties>
</file>